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2" r:id="rId2"/>
    <p:sldId id="257" r:id="rId3"/>
    <p:sldId id="270" r:id="rId4"/>
    <p:sldId id="319" r:id="rId5"/>
    <p:sldId id="316" r:id="rId6"/>
    <p:sldId id="298" r:id="rId7"/>
    <p:sldId id="300" r:id="rId8"/>
    <p:sldId id="310" r:id="rId9"/>
    <p:sldId id="299" r:id="rId10"/>
    <p:sldId id="263" r:id="rId11"/>
    <p:sldId id="265" r:id="rId12"/>
    <p:sldId id="314" r:id="rId13"/>
    <p:sldId id="264" r:id="rId14"/>
    <p:sldId id="287" r:id="rId15"/>
    <p:sldId id="296" r:id="rId16"/>
    <p:sldId id="269"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FFCC"/>
    <a:srgbClr val="006600"/>
    <a:srgbClr val="FFCCFF"/>
    <a:srgbClr val="CCCCFF"/>
    <a:srgbClr val="6600CC"/>
    <a:srgbClr val="0000FF"/>
    <a:srgbClr val="99CCFF"/>
    <a:srgbClr val="6666FF"/>
    <a:srgbClr val="66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152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9939BBF1-FD4A-44ED-A543-CDDE6C9ACA00}" type="datetimeFigureOut">
              <a:rPr lang="en-US" smtClean="0"/>
              <a:pPr/>
              <a:t>9/14/2015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9/14/2015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9939BBF1-FD4A-44ED-A543-CDDE6C9ACA00}" type="datetimeFigureOut">
              <a:rPr lang="en-US" smtClean="0"/>
              <a:pPr/>
              <a:t>9/14/2015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411F5E94-6986-49C1-A4DA-437A71CBCE9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9939BBF1-FD4A-44ED-A543-CDDE6C9ACA00}" type="datetimeFigureOut">
              <a:rPr lang="en-US" smtClean="0"/>
              <a:pPr/>
              <a:t>9/14/2015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9939BBF1-FD4A-44ED-A543-CDDE6C9ACA00}" type="datetimeFigureOut">
              <a:rPr lang="en-US" smtClean="0"/>
              <a:pPr/>
              <a:t>9/14/2015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11F5E94-6986-49C1-A4DA-437A71CBCE9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939BBF1-FD4A-44ED-A543-CDDE6C9ACA00}" type="datetimeFigureOut">
              <a:rPr lang="en-US" smtClean="0"/>
              <a:pPr/>
              <a:t>9/14/2015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939BBF1-FD4A-44ED-A543-CDDE6C9ACA00}" type="datetimeFigureOut">
              <a:rPr lang="en-US" smtClean="0"/>
              <a:pPr/>
              <a:t>9/14/2015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9/14/2015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9939BBF1-FD4A-44ED-A543-CDDE6C9ACA00}" type="datetimeFigureOut">
              <a:rPr lang="en-US" smtClean="0"/>
              <a:pPr/>
              <a:t>9/14/2015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939BBF1-FD4A-44ED-A543-CDDE6C9ACA00}" type="datetimeFigureOut">
              <a:rPr lang="en-US" smtClean="0"/>
              <a:pPr/>
              <a:t>9/14/2015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11F5E94-6986-49C1-A4DA-437A71CBCE9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ver dir="u"/>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gif"/><Relationship Id="rId1" Type="http://schemas.openxmlformats.org/officeDocument/2006/relationships/slideLayout" Target="../slideLayouts/slideLayout2.xml"/><Relationship Id="rId4" Type="http://schemas.openxmlformats.org/officeDocument/2006/relationships/image" Target="../media/image18.gi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gradFill flip="none" rotWithShape="1">
            <a:gsLst>
              <a:gs pos="0">
                <a:srgbClr val="6600CC"/>
              </a:gs>
              <a:gs pos="50000">
                <a:schemeClr val="bg1"/>
              </a:gs>
              <a:gs pos="92000">
                <a:srgbClr val="0000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4648200"/>
            <a:ext cx="9144000" cy="2209800"/>
          </a:xfrm>
          <a:prstGeom prst="rect">
            <a:avLst/>
          </a:prstGeom>
          <a:gradFill flip="none" rotWithShape="1">
            <a:gsLst>
              <a:gs pos="0">
                <a:srgbClr val="CCCCFF"/>
              </a:gs>
              <a:gs pos="50000">
                <a:schemeClr val="bg1"/>
              </a:gs>
              <a:gs pos="92000">
                <a:srgbClr val="CCCC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- 4</a:t>
            </a:r>
          </a:p>
        </p:txBody>
      </p:sp>
      <p:sp>
        <p:nvSpPr>
          <p:cNvPr id="8" name="Title 1"/>
          <p:cNvSpPr txBox="1">
            <a:spLocks/>
          </p:cNvSpPr>
          <p:nvPr/>
        </p:nvSpPr>
        <p:spPr>
          <a:xfrm>
            <a:off x="304800" y="5181600"/>
            <a:ext cx="8534400" cy="9906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STREAMS OF LIFE</a:t>
            </a:r>
            <a:endPar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4</a:t>
            </a:r>
          </a:p>
        </p:txBody>
      </p:sp>
      <p:pic>
        <p:nvPicPr>
          <p:cNvPr id="3" name="Picture 2" descr="C:\Users\user\Desktop\Bitmap in Backup_of_COVER 1,2,3,4.cdr.jpg"/>
          <p:cNvPicPr>
            <a:picLocks noChangeAspect="1" noChangeArrowheads="1"/>
          </p:cNvPicPr>
          <p:nvPr/>
        </p:nvPicPr>
        <p:blipFill>
          <a:blip r:embed="rId2" cstate="print"/>
          <a:srcRect/>
          <a:stretch>
            <a:fillRect/>
          </a:stretch>
        </p:blipFill>
        <p:spPr bwMode="auto">
          <a:xfrm>
            <a:off x="2057400" y="-1"/>
            <a:ext cx="5029200" cy="5204359"/>
          </a:xfrm>
          <a:prstGeom prst="rect">
            <a:avLst/>
          </a:prstGeom>
          <a:noFill/>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3810000"/>
            <a:ext cx="8991600" cy="2362200"/>
          </a:xfrm>
          <a:prstGeom prst="roundRect">
            <a:avLst>
              <a:gd name="adj" fmla="val 50000"/>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209800" y="2971800"/>
            <a:ext cx="4648200" cy="10668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3048000"/>
            <a:ext cx="7315200" cy="838200"/>
          </a:xfrm>
        </p:spPr>
        <p:txBody>
          <a:bodyPr>
            <a:normAutofit/>
          </a:bodyPr>
          <a:lstStyle/>
          <a:p>
            <a:pPr algn="ctr"/>
            <a:r>
              <a:rPr lang="en-US" sz="3500" cap="none" dirty="0">
                <a:solidFill>
                  <a:srgbClr val="FF0000"/>
                </a:solidFill>
                <a:effectLst/>
                <a:latin typeface="Cooper Std Black" pitchFamily="18" charset="0"/>
                <a:cs typeface="Times New Roman" pitchFamily="18" charset="0"/>
              </a:rPr>
              <a:t>Let us pray</a:t>
            </a:r>
          </a:p>
        </p:txBody>
      </p:sp>
      <p:sp>
        <p:nvSpPr>
          <p:cNvPr id="5" name="Content Placeholder 2"/>
          <p:cNvSpPr>
            <a:spLocks noGrp="1"/>
          </p:cNvSpPr>
          <p:nvPr>
            <p:ph idx="1"/>
          </p:nvPr>
        </p:nvSpPr>
        <p:spPr>
          <a:xfrm>
            <a:off x="304800" y="4343400"/>
            <a:ext cx="8534400" cy="1752600"/>
          </a:xfrm>
        </p:spPr>
        <p:txBody>
          <a:bodyPr>
            <a:noAutofit/>
          </a:bodyPr>
          <a:lstStyle/>
          <a:p>
            <a:pPr algn="ctr">
              <a:buNone/>
            </a:pPr>
            <a:r>
              <a:rPr lang="en-US" sz="2500" dirty="0">
                <a:solidFill>
                  <a:srgbClr val="00B0F0"/>
                </a:solidFill>
                <a:latin typeface="Arial" pitchFamily="34" charset="0"/>
                <a:cs typeface="Arial" pitchFamily="34" charset="0"/>
              </a:rPr>
              <a:t>O Lord, bless our Pope, bishops and priests in their attempts to lead the people of God to the glory of resurrection..</a:t>
            </a:r>
          </a:p>
        </p:txBody>
      </p:sp>
      <p:pic>
        <p:nvPicPr>
          <p:cNvPr id="6146" name="Picture 2" descr="I:\CLASS 8\5.png"/>
          <p:cNvPicPr>
            <a:picLocks noChangeAspect="1" noChangeArrowheads="1"/>
          </p:cNvPicPr>
          <p:nvPr/>
        </p:nvPicPr>
        <p:blipFill>
          <a:blip r:embed="rId3" cstate="print"/>
          <a:srcRect/>
          <a:stretch>
            <a:fillRect/>
          </a:stretch>
        </p:blipFill>
        <p:spPr bwMode="auto">
          <a:xfrm>
            <a:off x="1144587" y="381000"/>
            <a:ext cx="2513013" cy="2513013"/>
          </a:xfrm>
          <a:prstGeom prst="rect">
            <a:avLst/>
          </a:prstGeom>
          <a:noFill/>
        </p:spPr>
      </p:pic>
      <p:pic>
        <p:nvPicPr>
          <p:cNvPr id="6147" name="Picture 3" descr="I:\CLASS 8\6.png"/>
          <p:cNvPicPr>
            <a:picLocks noChangeAspect="1" noChangeArrowheads="1"/>
          </p:cNvPicPr>
          <p:nvPr/>
        </p:nvPicPr>
        <p:blipFill>
          <a:blip r:embed="rId4" cstate="print"/>
          <a:srcRect/>
          <a:stretch>
            <a:fillRect/>
          </a:stretch>
        </p:blipFill>
        <p:spPr bwMode="auto">
          <a:xfrm flipH="1">
            <a:off x="5486400" y="381000"/>
            <a:ext cx="2513012" cy="2513013"/>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32-Point Star 7"/>
          <p:cNvSpPr/>
          <p:nvPr/>
        </p:nvSpPr>
        <p:spPr>
          <a:xfrm>
            <a:off x="4876800" y="609600"/>
            <a:ext cx="4038600" cy="4038600"/>
          </a:xfrm>
          <a:prstGeom prst="star32">
            <a:avLst>
              <a:gd name="adj" fmla="val 22024"/>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8600" y="1828800"/>
            <a:ext cx="8610600" cy="3124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438400"/>
            <a:ext cx="9144000" cy="838200"/>
          </a:xfrm>
        </p:spPr>
        <p:txBody>
          <a:bodyPr>
            <a:normAutofit fontScale="90000"/>
          </a:bodyPr>
          <a:lstStyle/>
          <a:p>
            <a:pPr algn="ctr"/>
            <a:r>
              <a:rPr lang="en-US" sz="3500" cap="none" dirty="0">
                <a:solidFill>
                  <a:srgbClr val="FF00FF"/>
                </a:solidFill>
                <a:effectLst/>
                <a:latin typeface="Cooper Std Black" pitchFamily="18" charset="0"/>
                <a:cs typeface="Times New Roman" pitchFamily="18" charset="0"/>
              </a:rPr>
              <a:t>Let us read the</a:t>
            </a:r>
            <a:br>
              <a:rPr lang="en-US" sz="3500" cap="none" dirty="0">
                <a:solidFill>
                  <a:srgbClr val="FF00FF"/>
                </a:solidFill>
                <a:effectLst/>
                <a:latin typeface="Cooper Std Black" pitchFamily="18" charset="0"/>
                <a:cs typeface="Times New Roman" pitchFamily="18" charset="0"/>
              </a:rPr>
            </a:br>
            <a:r>
              <a:rPr lang="en-US" sz="3500" cap="none" dirty="0">
                <a:solidFill>
                  <a:srgbClr val="FF00FF"/>
                </a:solidFill>
                <a:effectLst/>
                <a:latin typeface="Cooper Std Black" pitchFamily="18" charset="0"/>
                <a:cs typeface="Times New Roman" pitchFamily="18" charset="0"/>
              </a:rPr>
              <a:t>Word of God with devotion</a:t>
            </a:r>
          </a:p>
        </p:txBody>
      </p:sp>
      <p:sp>
        <p:nvSpPr>
          <p:cNvPr id="5" name="Content Placeholder 2"/>
          <p:cNvSpPr>
            <a:spLocks noGrp="1"/>
          </p:cNvSpPr>
          <p:nvPr>
            <p:ph idx="1"/>
          </p:nvPr>
        </p:nvSpPr>
        <p:spPr>
          <a:xfrm>
            <a:off x="914400" y="3810000"/>
            <a:ext cx="7315200" cy="609600"/>
          </a:xfrm>
        </p:spPr>
        <p:txBody>
          <a:bodyPr>
            <a:noAutofit/>
          </a:bodyPr>
          <a:lstStyle/>
          <a:p>
            <a:pPr algn="ctr">
              <a:buNone/>
            </a:pPr>
            <a:r>
              <a:rPr lang="en-US" sz="2500" dirty="0">
                <a:solidFill>
                  <a:schemeClr val="tx1"/>
                </a:solidFill>
                <a:latin typeface="Arial" pitchFamily="34" charset="0"/>
                <a:cs typeface="Arial" pitchFamily="34" charset="0"/>
              </a:rPr>
              <a:t>(Mark 3: 13-19)</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17526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1828800"/>
            <a:ext cx="73152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My decision</a:t>
            </a:r>
          </a:p>
        </p:txBody>
      </p:sp>
      <p:sp>
        <p:nvSpPr>
          <p:cNvPr id="8" name="Rounded Rectangle 7"/>
          <p:cNvSpPr/>
          <p:nvPr/>
        </p:nvSpPr>
        <p:spPr>
          <a:xfrm>
            <a:off x="76200" y="2971800"/>
            <a:ext cx="8991600" cy="2286000"/>
          </a:xfrm>
          <a:prstGeom prst="roundRect">
            <a:avLst>
              <a:gd name="adj" fmla="val 3780"/>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152400" y="2971800"/>
            <a:ext cx="8763000" cy="2057400"/>
          </a:xfrm>
          <a:prstGeom prst="rect">
            <a:avLst/>
          </a:prstGeom>
        </p:spPr>
        <p:txBody>
          <a:bodyPr vert="horz" anchor="ctr">
            <a:normAutofit/>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0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I will pray for priests daily.</a:t>
            </a:r>
            <a:endParaRPr kumimoji="0" lang="en-US" sz="3000" b="0" i="0" u="none" strike="noStrike" kern="1200" cap="none" spc="0" normalizeH="0" baseline="0" noProof="0" dirty="0">
              <a:ln>
                <a:noFill/>
              </a:ln>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7170" name="Picture 2" descr="C:\Users\user\Desktop\KcjK776cq.jpeg"/>
          <p:cNvPicPr>
            <a:picLocks noChangeAspect="1" noChangeArrowheads="1"/>
          </p:cNvPicPr>
          <p:nvPr/>
        </p:nvPicPr>
        <p:blipFill>
          <a:blip r:embed="rId3" cstate="print"/>
          <a:srcRect/>
          <a:stretch>
            <a:fillRect/>
          </a:stretch>
        </p:blipFill>
        <p:spPr bwMode="auto">
          <a:xfrm>
            <a:off x="0" y="4114800"/>
            <a:ext cx="9144000" cy="2596112"/>
          </a:xfrm>
          <a:prstGeom prst="rect">
            <a:avLst/>
          </a:prstGeom>
          <a:noFill/>
        </p:spPr>
      </p:pic>
      <p:sp>
        <p:nvSpPr>
          <p:cNvPr id="6" name="Rounded Rectangle 5"/>
          <p:cNvSpPr/>
          <p:nvPr/>
        </p:nvSpPr>
        <p:spPr>
          <a:xfrm>
            <a:off x="76200" y="3048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381000"/>
            <a:ext cx="73152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A Word of God to remember</a:t>
            </a:r>
          </a:p>
        </p:txBody>
      </p:sp>
      <p:sp>
        <p:nvSpPr>
          <p:cNvPr id="8" name="Rounded Rectangle 7"/>
          <p:cNvSpPr/>
          <p:nvPr/>
        </p:nvSpPr>
        <p:spPr>
          <a:xfrm>
            <a:off x="76200" y="1600200"/>
            <a:ext cx="8991600" cy="2209800"/>
          </a:xfrm>
          <a:prstGeom prst="roundRect">
            <a:avLst>
              <a:gd name="adj" fmla="val 1247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304800" y="1371600"/>
            <a:ext cx="8839200" cy="2514600"/>
          </a:xfrm>
          <a:prstGeom prst="rect">
            <a:avLst/>
          </a:prstGeom>
        </p:spPr>
        <p:txBody>
          <a:bodyPr vert="horz" anchor="ctr">
            <a:normAutofit fontScale="77500" lnSpcReduction="20000"/>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 Jesus appointed the twelve to be with him,</a:t>
            </a:r>
          </a:p>
          <a:p>
            <a:pPr marL="0" marR="0" lvl="0" indent="0" algn="ctr" defTabSz="914400" rtl="0" eaLnBrk="1" fontAlgn="auto" latinLnBrk="0" hangingPunct="1">
              <a:lnSpc>
                <a:spcPct val="170000"/>
              </a:lnSpc>
              <a:spcBef>
                <a:spcPct val="0"/>
              </a:spcBef>
              <a:spcAft>
                <a:spcPts val="0"/>
              </a:spcAft>
              <a:buClrTx/>
              <a:buSzTx/>
              <a:buFontTx/>
              <a:buNone/>
              <a:tabLst/>
              <a:defRPr/>
            </a:pPr>
            <a:r>
              <a:rPr lang="en-US" sz="3200" dirty="0">
                <a:solidFill>
                  <a:srgbClr val="FF00FF"/>
                </a:solidFill>
                <a:latin typeface="Arial" pitchFamily="34" charset="0"/>
                <a:ea typeface="+mj-ea"/>
                <a:cs typeface="Arial" pitchFamily="34" charset="0"/>
              </a:rPr>
              <a:t>To be sent out for preaching and to give power</a:t>
            </a:r>
          </a:p>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200" b="0" i="0" u="none" strike="noStrike" kern="1200" cap="none" spc="0" normalizeH="0" noProof="0" dirty="0">
                <a:ln>
                  <a:noFill/>
                </a:ln>
                <a:solidFill>
                  <a:srgbClr val="FF00FF"/>
                </a:solidFill>
                <a:effectLst/>
                <a:uLnTx/>
                <a:uFillTx/>
                <a:latin typeface="Arial" pitchFamily="34" charset="0"/>
                <a:ea typeface="+mj-ea"/>
                <a:cs typeface="Arial" pitchFamily="34" charset="0"/>
              </a:rPr>
              <a:t>To cast out demons” </a:t>
            </a:r>
          </a:p>
          <a:p>
            <a:pPr marL="0" marR="0" lvl="0" indent="0" algn="ctr" defTabSz="914400" rtl="0" eaLnBrk="1" fontAlgn="auto" latinLnBrk="0" hangingPunct="1">
              <a:lnSpc>
                <a:spcPct val="170000"/>
              </a:lnSpc>
              <a:spcBef>
                <a:spcPct val="0"/>
              </a:spcBef>
              <a:spcAft>
                <a:spcPts val="0"/>
              </a:spcAft>
              <a:buClrTx/>
              <a:buSzTx/>
              <a:buFontTx/>
              <a:buNone/>
              <a:tabLst/>
              <a:defRPr/>
            </a:pPr>
            <a:r>
              <a:rPr lang="en-US" sz="3000" baseline="0" dirty="0">
                <a:latin typeface="Arial" pitchFamily="34" charset="0"/>
                <a:ea typeface="+mj-ea"/>
                <a:cs typeface="Arial" pitchFamily="34" charset="0"/>
              </a:rPr>
              <a:t>(Mark 3:14</a:t>
            </a:r>
            <a:r>
              <a:rPr lang="en-US" sz="3000" dirty="0">
                <a:latin typeface="Arial" pitchFamily="34" charset="0"/>
                <a:ea typeface="+mj-ea"/>
                <a:cs typeface="Arial" pitchFamily="34" charset="0"/>
              </a:rPr>
              <a:t>).</a:t>
            </a:r>
            <a:endParaRPr kumimoji="0" lang="en-US" sz="3000" b="0" i="0" u="none" strike="noStrike" kern="1200" cap="none" spc="0" normalizeH="0" baseline="0" noProof="0" dirty="0">
              <a:ln>
                <a:noFill/>
              </a:ln>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152400"/>
            <a:ext cx="8991600" cy="6705600"/>
          </a:xfrm>
          <a:prstGeom prst="roundRect">
            <a:avLst>
              <a:gd name="adj" fmla="val 510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p:cNvSpPr>
            <a:spLocks noGrp="1"/>
          </p:cNvSpPr>
          <p:nvPr>
            <p:ph type="title"/>
          </p:nvPr>
        </p:nvSpPr>
        <p:spPr>
          <a:xfrm>
            <a:off x="0" y="152400"/>
            <a:ext cx="9144000" cy="685800"/>
          </a:xfrm>
        </p:spPr>
        <p:txBody>
          <a:bodyPr>
            <a:noAutofit/>
          </a:bodyPr>
          <a:lstStyle/>
          <a:p>
            <a:pPr algn="ctr"/>
            <a:r>
              <a:rPr lang="en-US" sz="3500" cap="none" dirty="0">
                <a:solidFill>
                  <a:srgbClr val="FF00FF"/>
                </a:solidFill>
                <a:effectLst/>
                <a:latin typeface="Cooper Std Black" pitchFamily="18" charset="0"/>
                <a:cs typeface="Times New Roman" pitchFamily="18" charset="0"/>
              </a:rPr>
              <a:t>Let us do</a:t>
            </a:r>
          </a:p>
        </p:txBody>
      </p:sp>
      <p:sp>
        <p:nvSpPr>
          <p:cNvPr id="18" name="Title 1"/>
          <p:cNvSpPr txBox="1">
            <a:spLocks/>
          </p:cNvSpPr>
          <p:nvPr/>
        </p:nvSpPr>
        <p:spPr>
          <a:xfrm>
            <a:off x="152400" y="533400"/>
            <a:ext cx="8839200" cy="1066800"/>
          </a:xfrm>
          <a:prstGeom prst="rect">
            <a:avLst/>
          </a:prstGeom>
          <a:ln>
            <a:noFill/>
          </a:ln>
        </p:spPr>
        <p:txBody>
          <a:bodyPr vert="horz" anchor="ctr">
            <a:noAutofit/>
          </a:bodyPr>
          <a:lstStyle/>
          <a:p>
            <a:pPr lvl="0" algn="ctr">
              <a:spcBef>
                <a:spcPct val="0"/>
              </a:spcBef>
              <a:defRPr/>
            </a:pPr>
            <a:r>
              <a:rPr lang="en-US" sz="2800" dirty="0">
                <a:latin typeface="Arial" pitchFamily="34" charset="0"/>
                <a:cs typeface="Arial" pitchFamily="34" charset="0"/>
              </a:rPr>
              <a:t>Find out the names of the persons given below:</a:t>
            </a:r>
          </a:p>
        </p:txBody>
      </p:sp>
      <p:sp>
        <p:nvSpPr>
          <p:cNvPr id="8" name="Title 1"/>
          <p:cNvSpPr txBox="1">
            <a:spLocks/>
          </p:cNvSpPr>
          <p:nvPr/>
        </p:nvSpPr>
        <p:spPr>
          <a:xfrm>
            <a:off x="609600" y="3429000"/>
            <a:ext cx="3429000" cy="1066800"/>
          </a:xfrm>
          <a:prstGeom prst="rect">
            <a:avLst/>
          </a:prstGeom>
          <a:ln>
            <a:noFill/>
          </a:ln>
        </p:spPr>
        <p:txBody>
          <a:bodyPr vert="horz" anchor="ctr">
            <a:noAutofit/>
          </a:bodyPr>
          <a:lstStyle/>
          <a:p>
            <a:pPr lvl="0" algn="ctr">
              <a:spcBef>
                <a:spcPct val="0"/>
              </a:spcBef>
              <a:defRPr/>
            </a:pPr>
            <a:endParaRPr lang="en-US" sz="2000" dirty="0">
              <a:solidFill>
                <a:srgbClr val="00B0F0"/>
              </a:solidFill>
              <a:latin typeface="Arial" pitchFamily="34" charset="0"/>
              <a:cs typeface="Arial" pitchFamily="34" charset="0"/>
            </a:endParaRPr>
          </a:p>
        </p:txBody>
      </p:sp>
      <p:sp>
        <p:nvSpPr>
          <p:cNvPr id="7" name="Title 1"/>
          <p:cNvSpPr txBox="1">
            <a:spLocks/>
          </p:cNvSpPr>
          <p:nvPr/>
        </p:nvSpPr>
        <p:spPr>
          <a:xfrm>
            <a:off x="152400" y="2057400"/>
            <a:ext cx="8839200" cy="4114800"/>
          </a:xfrm>
          <a:prstGeom prst="rect">
            <a:avLst/>
          </a:prstGeom>
          <a:ln>
            <a:noFill/>
          </a:ln>
        </p:spPr>
        <p:txBody>
          <a:bodyPr vert="horz" anchor="ctr">
            <a:noAutofit/>
          </a:bodyPr>
          <a:lstStyle/>
          <a:p>
            <a:pPr marL="514350" lvl="0" indent="-514350">
              <a:lnSpc>
                <a:spcPct val="150000"/>
              </a:lnSpc>
              <a:spcBef>
                <a:spcPct val="0"/>
              </a:spcBef>
              <a:buAutoNum type="arabicPeriod"/>
              <a:defRPr/>
            </a:pPr>
            <a:r>
              <a:rPr lang="en-US" sz="2300" dirty="0">
                <a:solidFill>
                  <a:srgbClr val="00B0F0"/>
                </a:solidFill>
                <a:latin typeface="Arial" pitchFamily="34" charset="0"/>
                <a:cs typeface="Arial" pitchFamily="34" charset="0"/>
              </a:rPr>
              <a:t>The present pope</a:t>
            </a:r>
          </a:p>
          <a:p>
            <a:pPr marL="514350" lvl="0" indent="-514350">
              <a:lnSpc>
                <a:spcPct val="150000"/>
              </a:lnSpc>
              <a:spcBef>
                <a:spcPct val="0"/>
              </a:spcBef>
              <a:defRPr/>
            </a:pPr>
            <a:r>
              <a:rPr lang="en-US" sz="2300" dirty="0">
                <a:solidFill>
                  <a:srgbClr val="00B0F0"/>
                </a:solidFill>
                <a:latin typeface="Arial" pitchFamily="34" charset="0"/>
                <a:cs typeface="Arial" pitchFamily="34" charset="0"/>
              </a:rPr>
              <a:t>	Name :………………………………………………………………..</a:t>
            </a:r>
          </a:p>
          <a:p>
            <a:pPr marL="514350" lvl="0" indent="-514350">
              <a:lnSpc>
                <a:spcPct val="150000"/>
              </a:lnSpc>
              <a:spcBef>
                <a:spcPct val="0"/>
              </a:spcBef>
              <a:buAutoNum type="arabicPeriod" startAt="2"/>
              <a:defRPr/>
            </a:pPr>
            <a:r>
              <a:rPr lang="en-US" sz="2300" dirty="0">
                <a:solidFill>
                  <a:srgbClr val="00B0F0"/>
                </a:solidFill>
                <a:latin typeface="Arial" pitchFamily="34" charset="0"/>
                <a:cs typeface="Arial" pitchFamily="34" charset="0"/>
              </a:rPr>
              <a:t>The present Major Archbishop of the Syro-Malabar Church</a:t>
            </a:r>
          </a:p>
          <a:p>
            <a:pPr marL="514350" lvl="0" indent="-514350">
              <a:lnSpc>
                <a:spcPct val="150000"/>
              </a:lnSpc>
              <a:spcBef>
                <a:spcPct val="0"/>
              </a:spcBef>
              <a:defRPr/>
            </a:pPr>
            <a:r>
              <a:rPr lang="en-US" sz="2300" dirty="0">
                <a:solidFill>
                  <a:srgbClr val="00B0F0"/>
                </a:solidFill>
                <a:latin typeface="Arial" pitchFamily="34" charset="0"/>
                <a:cs typeface="Arial" pitchFamily="34" charset="0"/>
              </a:rPr>
              <a:t>	Name: ………………………………………………………………..</a:t>
            </a:r>
          </a:p>
          <a:p>
            <a:pPr marL="514350" lvl="0" indent="-514350">
              <a:lnSpc>
                <a:spcPct val="150000"/>
              </a:lnSpc>
              <a:spcBef>
                <a:spcPct val="0"/>
              </a:spcBef>
              <a:buAutoNum type="arabicPeriod" startAt="3"/>
              <a:defRPr/>
            </a:pPr>
            <a:r>
              <a:rPr lang="en-US" sz="2300" dirty="0">
                <a:solidFill>
                  <a:srgbClr val="00B0F0"/>
                </a:solidFill>
                <a:latin typeface="Arial" pitchFamily="34" charset="0"/>
                <a:cs typeface="Arial" pitchFamily="34" charset="0"/>
              </a:rPr>
              <a:t>The present bishop of our diocese</a:t>
            </a:r>
          </a:p>
          <a:p>
            <a:pPr marL="514350" lvl="0" indent="-514350">
              <a:lnSpc>
                <a:spcPct val="150000"/>
              </a:lnSpc>
              <a:spcBef>
                <a:spcPct val="0"/>
              </a:spcBef>
              <a:defRPr/>
            </a:pPr>
            <a:r>
              <a:rPr lang="en-US" sz="2300" dirty="0">
                <a:solidFill>
                  <a:srgbClr val="00B0F0"/>
                </a:solidFill>
                <a:latin typeface="Arial" pitchFamily="34" charset="0"/>
                <a:cs typeface="Arial" pitchFamily="34" charset="0"/>
              </a:rPr>
              <a:t>	Name: ………………………………………………………………..</a:t>
            </a:r>
          </a:p>
          <a:p>
            <a:pPr marL="514350" lvl="0" indent="-514350">
              <a:lnSpc>
                <a:spcPct val="150000"/>
              </a:lnSpc>
              <a:spcBef>
                <a:spcPct val="0"/>
              </a:spcBef>
              <a:buAutoNum type="arabicPeriod" startAt="4"/>
              <a:defRPr/>
            </a:pPr>
            <a:r>
              <a:rPr lang="en-US" sz="2300" dirty="0">
                <a:solidFill>
                  <a:srgbClr val="00B0F0"/>
                </a:solidFill>
                <a:latin typeface="Arial" pitchFamily="34" charset="0"/>
                <a:cs typeface="Arial" pitchFamily="34" charset="0"/>
              </a:rPr>
              <a:t>The present vicar of our parish</a:t>
            </a:r>
          </a:p>
          <a:p>
            <a:pPr marL="514350" lvl="0" indent="-514350">
              <a:lnSpc>
                <a:spcPct val="150000"/>
              </a:lnSpc>
              <a:spcBef>
                <a:spcPct val="0"/>
              </a:spcBef>
              <a:defRPr/>
            </a:pPr>
            <a:r>
              <a:rPr lang="en-US" sz="2300" dirty="0">
                <a:solidFill>
                  <a:srgbClr val="00B0F0"/>
                </a:solidFill>
                <a:latin typeface="Arial" pitchFamily="34" charset="0"/>
                <a:cs typeface="Arial" pitchFamily="34" charset="0"/>
              </a:rPr>
              <a:t>	Name : ……………………………………………………………….</a:t>
            </a:r>
          </a:p>
          <a:p>
            <a:pPr marL="514350" lvl="0" indent="-514350">
              <a:lnSpc>
                <a:spcPct val="150000"/>
              </a:lnSpc>
              <a:spcBef>
                <a:spcPct val="0"/>
              </a:spcBef>
              <a:buAutoNum type="arabicPeriod" startAt="2"/>
              <a:defRPr/>
            </a:pPr>
            <a:endParaRPr lang="en-US" sz="2300" dirty="0">
              <a:solidFill>
                <a:srgbClr val="00B0F0"/>
              </a:solidFill>
              <a:latin typeface="Arial" pitchFamily="34" charset="0"/>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0" y="381000"/>
            <a:ext cx="9144000" cy="8382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81000"/>
            <a:ext cx="9144000" cy="838200"/>
          </a:xfrm>
        </p:spPr>
        <p:txBody>
          <a:bodyPr>
            <a:normAutofit/>
          </a:bodyPr>
          <a:lstStyle/>
          <a:p>
            <a:pPr algn="ctr"/>
            <a:r>
              <a:rPr lang="en-US" sz="3500" cap="none" dirty="0">
                <a:solidFill>
                  <a:srgbClr val="002060"/>
                </a:solidFill>
                <a:effectLst/>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228600" y="1752600"/>
            <a:ext cx="8686800" cy="3810000"/>
          </a:xfrm>
        </p:spPr>
        <p:txBody>
          <a:bodyPr>
            <a:noAutofit/>
          </a:bodyPr>
          <a:lstStyle/>
          <a:p>
            <a:pPr marL="457200" indent="-457200" algn="just">
              <a:lnSpc>
                <a:spcPct val="160000"/>
              </a:lnSpc>
              <a:buNone/>
            </a:pPr>
            <a:r>
              <a:rPr lang="en-US" sz="2500" dirty="0">
                <a:solidFill>
                  <a:schemeClr val="tx1"/>
                </a:solidFill>
                <a:latin typeface="Arial" pitchFamily="34" charset="0"/>
                <a:cs typeface="Arial" pitchFamily="34" charset="0"/>
              </a:rPr>
              <a:t>1.	Who is a priest?</a:t>
            </a:r>
          </a:p>
          <a:p>
            <a:pPr marL="457200" indent="-457200">
              <a:lnSpc>
                <a:spcPct val="160000"/>
              </a:lnSpc>
              <a:buNone/>
            </a:pPr>
            <a:r>
              <a:rPr lang="en-US" sz="2500" dirty="0">
                <a:solidFill>
                  <a:schemeClr val="tx1"/>
                </a:solidFill>
                <a:latin typeface="Arial" pitchFamily="34" charset="0"/>
                <a:cs typeface="Arial" pitchFamily="34" charset="0"/>
              </a:rPr>
              <a:t>2.	What is the sacrament of the Holy Orders?</a:t>
            </a:r>
          </a:p>
          <a:p>
            <a:pPr marL="457200" indent="-457200">
              <a:lnSpc>
                <a:spcPct val="160000"/>
              </a:lnSpc>
              <a:buNone/>
            </a:pPr>
            <a:r>
              <a:rPr lang="en-US" sz="2500" dirty="0">
                <a:solidFill>
                  <a:schemeClr val="tx1"/>
                </a:solidFill>
                <a:latin typeface="Arial" pitchFamily="34" charset="0"/>
                <a:cs typeface="Arial" pitchFamily="34" charset="0"/>
              </a:rPr>
              <a:t>3.	 What are the main responsibilities of priests?</a:t>
            </a:r>
          </a:p>
          <a:p>
            <a:pPr marL="457200" indent="-457200">
              <a:lnSpc>
                <a:spcPct val="160000"/>
              </a:lnSpc>
              <a:buNone/>
            </a:pPr>
            <a:r>
              <a:rPr lang="en-US" sz="2500" dirty="0">
                <a:solidFill>
                  <a:schemeClr val="tx1"/>
                </a:solidFill>
                <a:latin typeface="Arial" pitchFamily="34" charset="0"/>
                <a:cs typeface="Arial" pitchFamily="34" charset="0"/>
              </a:rPr>
              <a:t>4.	What is common priesthood?</a:t>
            </a:r>
          </a:p>
        </p:txBody>
      </p:sp>
      <p:sp>
        <p:nvSpPr>
          <p:cNvPr id="11" name="Rectangle 10"/>
          <p:cNvSpPr/>
          <p:nvPr/>
        </p:nvSpPr>
        <p:spPr>
          <a:xfrm>
            <a:off x="0" y="6172200"/>
            <a:ext cx="9144000" cy="2286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Thank </a:t>
            </a:r>
            <a:r>
              <a:rPr lang="en-US" sz="7500" b="1"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you</a:t>
            </a:r>
            <a:endPar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Rounded Rectangle 7"/>
          <p:cNvSpPr/>
          <p:nvPr/>
        </p:nvSpPr>
        <p:spPr>
          <a:xfrm>
            <a:off x="685800" y="304800"/>
            <a:ext cx="5562600" cy="9906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457200"/>
            <a:ext cx="9144000" cy="1295400"/>
          </a:xfrm>
          <a:effectLst/>
        </p:spPr>
        <p:txBody>
          <a:bodyPr>
            <a:normAutofit fontScale="90000"/>
          </a:bodyPr>
          <a:lstStyle/>
          <a:p>
            <a:pPr algn="ctr"/>
            <a:r>
              <a:rPr lang="en-US" sz="2800" cap="none" dirty="0">
                <a:solidFill>
                  <a:srgbClr val="002060"/>
                </a:solidFill>
                <a:effectLst/>
                <a:latin typeface="Cooper Std Black" pitchFamily="18" charset="0"/>
                <a:cs typeface="Arial" pitchFamily="34" charset="0"/>
              </a:rPr>
              <a:t>Lesson 12 </a:t>
            </a:r>
            <a:r>
              <a:rPr lang="en-US" sz="3300" cap="none" dirty="0">
                <a:ln>
                  <a:solidFill>
                    <a:schemeClr val="bg1"/>
                  </a:solidFill>
                </a:ln>
                <a:solidFill>
                  <a:schemeClr val="tx1"/>
                </a:solidFill>
                <a:effectLst/>
                <a:latin typeface="Arial" pitchFamily="34" charset="0"/>
                <a:cs typeface="Arial" pitchFamily="34" charset="0"/>
              </a:rPr>
              <a:t/>
            </a:r>
            <a:br>
              <a:rPr lang="en-US" sz="3300" cap="none" dirty="0">
                <a:ln>
                  <a:solidFill>
                    <a:schemeClr val="bg1"/>
                  </a:solidFill>
                </a:ln>
                <a:solidFill>
                  <a:schemeClr val="tx1"/>
                </a:solidFill>
                <a:effectLst/>
                <a:latin typeface="Arial" pitchFamily="34" charset="0"/>
                <a:cs typeface="Arial" pitchFamily="34" charset="0"/>
              </a:rPr>
            </a:br>
            <a:r>
              <a:rPr lang="en-US" sz="3300" cap="none" dirty="0">
                <a:ln>
                  <a:solidFill>
                    <a:schemeClr val="bg1"/>
                  </a:solidFill>
                </a:ln>
                <a:solidFill>
                  <a:schemeClr val="tx1"/>
                </a:solidFill>
                <a:effectLst/>
                <a:latin typeface="Cooper Std Black" pitchFamily="18" charset="0"/>
                <a:cs typeface="Times New Roman" pitchFamily="18" charset="0"/>
              </a:rPr>
              <a:t/>
            </a:r>
            <a:br>
              <a:rPr lang="en-US" sz="3300" cap="none" dirty="0">
                <a:ln>
                  <a:solidFill>
                    <a:schemeClr val="bg1"/>
                  </a:solidFill>
                </a:ln>
                <a:solidFill>
                  <a:schemeClr val="tx1"/>
                </a:solidFill>
                <a:effectLst/>
                <a:latin typeface="Cooper Std Black" pitchFamily="18" charset="0"/>
                <a:cs typeface="Times New Roman" pitchFamily="18" charset="0"/>
              </a:rPr>
            </a:br>
            <a:r>
              <a:rPr lang="en-US" sz="3900" cap="none" dirty="0">
                <a:ln>
                  <a:solidFill>
                    <a:schemeClr val="bg1"/>
                  </a:solidFill>
                </a:ln>
                <a:solidFill>
                  <a:srgbClr val="FF0000"/>
                </a:solidFill>
                <a:effectLst/>
                <a:latin typeface="Cooper Std Black" pitchFamily="18" charset="0"/>
                <a:cs typeface="Times New Roman" pitchFamily="18" charset="0"/>
              </a:rPr>
              <a:t>The Holy Orders</a:t>
            </a:r>
          </a:p>
        </p:txBody>
      </p:sp>
      <p:pic>
        <p:nvPicPr>
          <p:cNvPr id="7" name="Picture 2" descr="C:\Users\user\Desktop\Bitmap in Forum8.cdr.png"/>
          <p:cNvPicPr>
            <a:picLocks noChangeAspect="1" noChangeArrowheads="1"/>
          </p:cNvPicPr>
          <p:nvPr/>
        </p:nvPicPr>
        <p:blipFill>
          <a:blip r:embed="rId3" cstate="print"/>
          <a:srcRect/>
          <a:stretch>
            <a:fillRect/>
          </a:stretch>
        </p:blipFill>
        <p:spPr bwMode="auto">
          <a:xfrm>
            <a:off x="1905000" y="481836"/>
            <a:ext cx="2895600" cy="737364"/>
          </a:xfrm>
          <a:prstGeom prst="rect">
            <a:avLst/>
          </a:prstGeom>
          <a:noFill/>
        </p:spPr>
      </p:pic>
      <p:pic>
        <p:nvPicPr>
          <p:cNvPr id="9" name="Picture 2" descr="C:\Users\user\Desktop\Bitmap in Lesson 12 Curved.cdr.jpg"/>
          <p:cNvPicPr>
            <a:picLocks noChangeAspect="1" noChangeArrowheads="1"/>
          </p:cNvPicPr>
          <p:nvPr/>
        </p:nvPicPr>
        <p:blipFill>
          <a:blip r:embed="rId4" cstate="print"/>
          <a:srcRect t="3398" r="7802" b="45397"/>
          <a:stretch>
            <a:fillRect/>
          </a:stretch>
        </p:blipFill>
        <p:spPr bwMode="auto">
          <a:xfrm>
            <a:off x="1676400" y="2057400"/>
            <a:ext cx="5734050" cy="4648200"/>
          </a:xfrm>
          <a:prstGeom prst="star32">
            <a:avLst>
              <a:gd name="adj" fmla="val 47627"/>
            </a:avLst>
          </a:prstGeom>
          <a:noFill/>
          <a:ln w="28575">
            <a:solidFill>
              <a:srgbClr val="00B0F0"/>
            </a:solidFill>
          </a:ln>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pic>
        <p:nvPicPr>
          <p:cNvPr id="4"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2051" name="Picture 3" descr="C:\Users\user\Downloads\061-061-GoYeTherefore-full.jpg"/>
          <p:cNvPicPr>
            <a:picLocks noChangeAspect="1" noChangeArrowheads="1"/>
          </p:cNvPicPr>
          <p:nvPr/>
        </p:nvPicPr>
        <p:blipFill>
          <a:blip r:embed="rId3" cstate="print"/>
          <a:srcRect l="2448" t="14800" r="2842" b="4527"/>
          <a:stretch>
            <a:fillRect/>
          </a:stretch>
        </p:blipFill>
        <p:spPr bwMode="auto">
          <a:xfrm>
            <a:off x="0" y="0"/>
            <a:ext cx="9144000" cy="4953000"/>
          </a:xfrm>
          <a:prstGeom prst="rect">
            <a:avLst/>
          </a:prstGeom>
          <a:noFill/>
        </p:spPr>
      </p:pic>
      <p:sp>
        <p:nvSpPr>
          <p:cNvPr id="6" name="Rounded Rectangle 5"/>
          <p:cNvSpPr/>
          <p:nvPr/>
        </p:nvSpPr>
        <p:spPr>
          <a:xfrm>
            <a:off x="228600" y="4038600"/>
            <a:ext cx="8686800" cy="2667000"/>
          </a:xfrm>
          <a:prstGeom prst="roundRect">
            <a:avLst>
              <a:gd name="adj" fmla="val 8277"/>
            </a:avLst>
          </a:prstGeom>
          <a:solidFill>
            <a:schemeClr val="tx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bg1"/>
                </a:solidFill>
                <a:latin typeface="Arial" pitchFamily="34" charset="0"/>
                <a:cs typeface="Arial" pitchFamily="34" charset="0"/>
              </a:rPr>
              <a:t>	Jesus, in the beginning of His public life, appointed twelve from among His disciples, to be with him, to be sent out for preaching the Gospel and to give them the power to cast demons (Mk. 3:15). </a:t>
            </a:r>
            <a:r>
              <a:rPr lang="en-US" sz="2500" dirty="0">
                <a:solidFill>
                  <a:srgbClr val="00B0F0"/>
                </a:solidFill>
                <a:latin typeface="Arial" pitchFamily="34" charset="0"/>
                <a:cs typeface="Arial" pitchFamily="34" charset="0"/>
              </a:rPr>
              <a:t>Like these disciples the priests are chosen specially by Jesus. They commit themselves totally to Jesus and to serve Him in the Church.</a:t>
            </a:r>
            <a:endParaRPr lang="en-US" sz="2500" dirty="0">
              <a:solidFill>
                <a:schemeClr val="bg1"/>
              </a:solidFill>
              <a:latin typeface="Arial" pitchFamily="34" charset="0"/>
              <a:cs typeface="Arial" pitchFamily="34" charset="0"/>
            </a:endParaRPr>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3076" name="Picture 4" descr="C:\Users\user\Desktop\Jesus-Good-Shepherd-07.jpg"/>
          <p:cNvPicPr>
            <a:picLocks noChangeAspect="1" noChangeArrowheads="1"/>
          </p:cNvPicPr>
          <p:nvPr/>
        </p:nvPicPr>
        <p:blipFill>
          <a:blip r:embed="rId3" cstate="print"/>
          <a:srcRect b="36000"/>
          <a:stretch>
            <a:fillRect/>
          </a:stretch>
        </p:blipFill>
        <p:spPr bwMode="auto">
          <a:xfrm>
            <a:off x="152400" y="152400"/>
            <a:ext cx="8839200" cy="3657600"/>
          </a:xfrm>
          <a:prstGeom prst="roundRect">
            <a:avLst>
              <a:gd name="adj" fmla="val 7756"/>
            </a:avLst>
          </a:prstGeom>
          <a:noFill/>
        </p:spPr>
      </p:pic>
      <p:sp>
        <p:nvSpPr>
          <p:cNvPr id="5" name="Rounded Rectangle 4"/>
          <p:cNvSpPr/>
          <p:nvPr/>
        </p:nvSpPr>
        <p:spPr>
          <a:xfrm>
            <a:off x="152400" y="3810000"/>
            <a:ext cx="8839200" cy="2895600"/>
          </a:xfrm>
          <a:prstGeom prst="roundRect">
            <a:avLst>
              <a:gd name="adj" fmla="val 8277"/>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rgbClr val="FF00FF"/>
                </a:solidFill>
                <a:latin typeface="Arial" pitchFamily="34" charset="0"/>
                <a:cs typeface="Arial" pitchFamily="34" charset="0"/>
              </a:rPr>
              <a:t>	Jesus is the good shepherd who sacrificed His life for the sheep. He saved us through His life, death and resurrection. Jesus entrusted the apostles this mission of continuing His sacrificial action until the end of the world. In the church, the order of holy priesthood is conferred by the bishops, the successors of the apostles, by the imposition of hands of the candidates and praying over them.</a:t>
            </a:r>
            <a:endParaRPr lang="en-US" sz="2500" dirty="0">
              <a:solidFill>
                <a:schemeClr val="tx1"/>
              </a:solidFill>
              <a:latin typeface="Arial" pitchFamily="34" charset="0"/>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Rectangle 4"/>
          <p:cNvSpPr/>
          <p:nvPr/>
        </p:nvSpPr>
        <p:spPr>
          <a:xfrm>
            <a:off x="0" y="0"/>
            <a:ext cx="472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C:\Users\user\Desktop\catholic-priests_FF_Model_ID12663_2_Priest_11_00.jpg"/>
          <p:cNvPicPr>
            <a:picLocks noChangeAspect="1" noChangeArrowheads="1"/>
          </p:cNvPicPr>
          <p:nvPr/>
        </p:nvPicPr>
        <p:blipFill>
          <a:blip r:embed="rId3" cstate="print"/>
          <a:srcRect r="28889"/>
          <a:stretch>
            <a:fillRect/>
          </a:stretch>
        </p:blipFill>
        <p:spPr bwMode="auto">
          <a:xfrm>
            <a:off x="4267200" y="0"/>
            <a:ext cx="4876800" cy="6858000"/>
          </a:xfrm>
          <a:prstGeom prst="rect">
            <a:avLst/>
          </a:prstGeom>
          <a:noFill/>
        </p:spPr>
      </p:pic>
      <p:sp>
        <p:nvSpPr>
          <p:cNvPr id="6" name="Rounded Rectangle 5"/>
          <p:cNvSpPr/>
          <p:nvPr/>
        </p:nvSpPr>
        <p:spPr>
          <a:xfrm>
            <a:off x="228600" y="4343400"/>
            <a:ext cx="8686800" cy="2286000"/>
          </a:xfrm>
          <a:prstGeom prst="roundRect">
            <a:avLst>
              <a:gd name="adj" fmla="val 6737"/>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Arial" pitchFamily="34" charset="0"/>
                <a:cs typeface="Arial" pitchFamily="34" charset="0"/>
              </a:rPr>
              <a:t>A priest is specially chosen from among the people, for the people and appointed for their service (Heb. 5:1). He lives and serves in the presence of God, leading the people to God. The literal meaning of the term ‘priest’ is one who is ‘placed before’.</a:t>
            </a:r>
          </a:p>
        </p:txBody>
      </p:sp>
      <p:pic>
        <p:nvPicPr>
          <p:cNvPr id="4099" name="Picture 3" descr="C:\Users\user\Desktop\Why-is-Jesus-Christ-Important-in-My-Life-main-1138511.jpg"/>
          <p:cNvPicPr>
            <a:picLocks noChangeAspect="1" noChangeArrowheads="1"/>
          </p:cNvPicPr>
          <p:nvPr/>
        </p:nvPicPr>
        <p:blipFill>
          <a:blip r:embed="rId4" cstate="print"/>
          <a:srcRect r="15149"/>
          <a:stretch>
            <a:fillRect/>
          </a:stretch>
        </p:blipFill>
        <p:spPr bwMode="auto">
          <a:xfrm>
            <a:off x="-1" y="0"/>
            <a:ext cx="5486401" cy="3352800"/>
          </a:xfrm>
          <a:prstGeom prst="rect">
            <a:avLst/>
          </a:prstGeom>
          <a:noFill/>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122" name="Picture 2" descr="C:\Users\user\Desktop\bible-light-rays.jpg"/>
          <p:cNvPicPr>
            <a:picLocks noChangeAspect="1" noChangeArrowheads="1"/>
          </p:cNvPicPr>
          <p:nvPr/>
        </p:nvPicPr>
        <p:blipFill>
          <a:blip r:embed="rId3" cstate="print"/>
          <a:srcRect t="24000"/>
          <a:stretch>
            <a:fillRect/>
          </a:stretch>
        </p:blipFill>
        <p:spPr bwMode="auto">
          <a:xfrm>
            <a:off x="0" y="0"/>
            <a:ext cx="9144000" cy="4343400"/>
          </a:xfrm>
          <a:prstGeom prst="rect">
            <a:avLst/>
          </a:prstGeom>
          <a:noFill/>
        </p:spPr>
      </p:pic>
      <p:sp>
        <p:nvSpPr>
          <p:cNvPr id="6" name="Rounded Rectangle 5"/>
          <p:cNvSpPr/>
          <p:nvPr/>
        </p:nvSpPr>
        <p:spPr>
          <a:xfrm>
            <a:off x="152400" y="4038600"/>
            <a:ext cx="8839200" cy="2667000"/>
          </a:xfrm>
          <a:prstGeom prst="roundRect">
            <a:avLst>
              <a:gd name="adj" fmla="val 4214"/>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dirty="0">
                <a:solidFill>
                  <a:schemeClr val="tx1"/>
                </a:solidFill>
                <a:latin typeface="Arial" pitchFamily="34" charset="0"/>
                <a:cs typeface="Arial" pitchFamily="34" charset="0"/>
              </a:rPr>
              <a:t>	A person is ordained to priesthood to perform </a:t>
            </a:r>
            <a:r>
              <a:rPr lang="en-US" sz="2400" dirty="0">
                <a:solidFill>
                  <a:srgbClr val="FF00FF"/>
                </a:solidFill>
                <a:latin typeface="Arial" pitchFamily="34" charset="0"/>
                <a:cs typeface="Arial" pitchFamily="34" charset="0"/>
              </a:rPr>
              <a:t>the duties of teaching, sanctifying and leading </a:t>
            </a:r>
            <a:r>
              <a:rPr lang="en-US" sz="2400" dirty="0">
                <a:solidFill>
                  <a:schemeClr val="tx1"/>
                </a:solidFill>
                <a:latin typeface="Arial" pitchFamily="34" charset="0"/>
                <a:cs typeface="Arial" pitchFamily="34" charset="0"/>
              </a:rPr>
              <a:t>in the Church. The priest through his services of preaching the Gospel, administration of sacraments and shepherding, fulfils his duties and thus teaches, sanctifies and leads the people of God.</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4" name="Picture 2" descr="C:\Users\user\Desktop\Bitmap in Lesson 12 Curved.cdr.jpg"/>
          <p:cNvPicPr>
            <a:picLocks noChangeAspect="1" noChangeArrowheads="1"/>
          </p:cNvPicPr>
          <p:nvPr/>
        </p:nvPicPr>
        <p:blipFill>
          <a:blip r:embed="rId3" cstate="print"/>
          <a:srcRect t="3398" r="7802" b="45397"/>
          <a:stretch>
            <a:fillRect/>
          </a:stretch>
        </p:blipFill>
        <p:spPr bwMode="auto">
          <a:xfrm>
            <a:off x="1752600" y="152400"/>
            <a:ext cx="5734050" cy="4648200"/>
          </a:xfrm>
          <a:prstGeom prst="star32">
            <a:avLst>
              <a:gd name="adj" fmla="val 47627"/>
            </a:avLst>
          </a:prstGeom>
          <a:noFill/>
          <a:ln w="28575">
            <a:solidFill>
              <a:srgbClr val="00B0F0"/>
            </a:solidFill>
          </a:ln>
        </p:spPr>
      </p:pic>
      <p:sp>
        <p:nvSpPr>
          <p:cNvPr id="7" name="Rounded Rectangle 6"/>
          <p:cNvSpPr/>
          <p:nvPr/>
        </p:nvSpPr>
        <p:spPr>
          <a:xfrm>
            <a:off x="152400" y="4343400"/>
            <a:ext cx="8839200" cy="2286000"/>
          </a:xfrm>
          <a:prstGeom prst="roundRect">
            <a:avLst>
              <a:gd name="adj" fmla="val 7373"/>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rgbClr val="00B0F0"/>
                </a:solidFill>
                <a:latin typeface="Arial" pitchFamily="34" charset="0"/>
                <a:cs typeface="Arial" pitchFamily="34" charset="0"/>
              </a:rPr>
              <a:t>	Holy order is the sacrament that empowers and appoints through grace the bishops, priests and deacons to serve the people of God through preaching of the Gospel, administration of sacraments and shepherding the flock.</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Rounded Rectangle 6"/>
          <p:cNvSpPr/>
          <p:nvPr/>
        </p:nvSpPr>
        <p:spPr>
          <a:xfrm>
            <a:off x="152400" y="152400"/>
            <a:ext cx="8839200" cy="2667000"/>
          </a:xfrm>
          <a:prstGeom prst="roundRect">
            <a:avLst>
              <a:gd name="adj" fmla="val 10645"/>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Jesus is the eternal priest. In baptism, all of us share in His priesthood. We </a:t>
            </a:r>
            <a:r>
              <a:rPr lang="en-US" sz="2500" dirty="0" err="1">
                <a:solidFill>
                  <a:schemeClr val="tx1"/>
                </a:solidFill>
                <a:latin typeface="Arial" pitchFamily="34" charset="0"/>
                <a:cs typeface="Arial" pitchFamily="34" charset="0"/>
              </a:rPr>
              <a:t>fulfil</a:t>
            </a:r>
            <a:r>
              <a:rPr lang="en-US" sz="2500" dirty="0">
                <a:solidFill>
                  <a:schemeClr val="tx1"/>
                </a:solidFill>
                <a:latin typeface="Arial" pitchFamily="34" charset="0"/>
                <a:cs typeface="Arial" pitchFamily="34" charset="0"/>
              </a:rPr>
              <a:t> this priestly mission by studying the word of God, and teaching them, partaking in the sacraments, especially, the Holy Mass and leading an exemplary Christian life. </a:t>
            </a:r>
            <a:r>
              <a:rPr lang="en-US" sz="2500" dirty="0">
                <a:solidFill>
                  <a:srgbClr val="00B0F0"/>
                </a:solidFill>
                <a:latin typeface="Arial" pitchFamily="34" charset="0"/>
                <a:cs typeface="Arial" pitchFamily="34" charset="0"/>
              </a:rPr>
              <a:t>We call this priesthood of all the Christian faithful, common priesthood or royal priesthood.</a:t>
            </a:r>
            <a:endParaRPr lang="en-US" sz="2500" dirty="0">
              <a:solidFill>
                <a:schemeClr val="tx1"/>
              </a:solidFill>
              <a:latin typeface="Arial" pitchFamily="34" charset="0"/>
              <a:cs typeface="Arial" pitchFamily="34" charset="0"/>
            </a:endParaRPr>
          </a:p>
        </p:txBody>
      </p:sp>
      <p:sp>
        <p:nvSpPr>
          <p:cNvPr id="6" name="Rounded Rectangle 5"/>
          <p:cNvSpPr/>
          <p:nvPr/>
        </p:nvSpPr>
        <p:spPr>
          <a:xfrm>
            <a:off x="4191000" y="3429000"/>
            <a:ext cx="4800600" cy="2743200"/>
          </a:xfrm>
          <a:prstGeom prst="roundRect">
            <a:avLst>
              <a:gd name="adj" fmla="val 10645"/>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rgbClr val="FF00FF"/>
                </a:solidFill>
                <a:latin typeface="Arial" pitchFamily="34" charset="0"/>
                <a:cs typeface="Arial" pitchFamily="34" charset="0"/>
              </a:rPr>
              <a:t>Priests </a:t>
            </a:r>
            <a:r>
              <a:rPr lang="en-US" sz="2500" dirty="0">
                <a:solidFill>
                  <a:srgbClr val="FF00FF"/>
                </a:solidFill>
                <a:latin typeface="Arial" pitchFamily="34" charset="0"/>
                <a:cs typeface="Arial" pitchFamily="34" charset="0"/>
              </a:rPr>
              <a:t>are specially chosen and appointed from these priestly people to serve them. Their priesthood is known as ministerial priesthood.</a:t>
            </a:r>
          </a:p>
        </p:txBody>
      </p:sp>
      <p:pic>
        <p:nvPicPr>
          <p:cNvPr id="6146" name="Picture 2" descr="C:\Users\user\Desktop\jesus-5.jpg"/>
          <p:cNvPicPr>
            <a:picLocks noChangeAspect="1" noChangeArrowheads="1"/>
          </p:cNvPicPr>
          <p:nvPr/>
        </p:nvPicPr>
        <p:blipFill>
          <a:blip r:embed="rId3" cstate="print"/>
          <a:srcRect/>
          <a:stretch>
            <a:fillRect/>
          </a:stretch>
        </p:blipFill>
        <p:spPr bwMode="auto">
          <a:xfrm>
            <a:off x="152400" y="3429000"/>
            <a:ext cx="3856437" cy="27432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Rounded Rectangle 4"/>
          <p:cNvSpPr/>
          <p:nvPr/>
        </p:nvSpPr>
        <p:spPr>
          <a:xfrm>
            <a:off x="152400" y="457200"/>
            <a:ext cx="8839200" cy="2667000"/>
          </a:xfrm>
          <a:prstGeom prst="roundRect">
            <a:avLst>
              <a:gd name="adj" fmla="val 13245"/>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rgbClr val="00B0F0"/>
                </a:solidFill>
                <a:latin typeface="Arial" pitchFamily="34" charset="0"/>
                <a:cs typeface="Arial" pitchFamily="34" charset="0"/>
              </a:rPr>
              <a:t>	The important rite in the sacrament of holy orders is the imposition of hands by the Bishops. The other rites of this sacrament are investing with the holy garments as a sign of appointing them to offer the Holy Mass, giving the Bible to preach the Gospel and anointing with oil if such a practice exists.</a:t>
            </a:r>
          </a:p>
        </p:txBody>
      </p:sp>
      <p:sp>
        <p:nvSpPr>
          <p:cNvPr id="7" name="Rounded Rectangle 6"/>
          <p:cNvSpPr/>
          <p:nvPr/>
        </p:nvSpPr>
        <p:spPr>
          <a:xfrm>
            <a:off x="152400" y="3200400"/>
            <a:ext cx="8839200" cy="3200400"/>
          </a:xfrm>
          <a:prstGeom prst="roundRect">
            <a:avLst>
              <a:gd name="adj" fmla="val 7031"/>
            </a:avLst>
          </a:prstGeom>
          <a:solidFill>
            <a:srgbClr val="FF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The sacrament of Holy Orders is a special blessing given to the Church to continue the </a:t>
            </a:r>
            <a:r>
              <a:rPr lang="en-US" sz="2500" dirty="0" err="1">
                <a:solidFill>
                  <a:schemeClr val="tx1"/>
                </a:solidFill>
                <a:latin typeface="Arial" pitchFamily="34" charset="0"/>
                <a:cs typeface="Arial" pitchFamily="34" charset="0"/>
              </a:rPr>
              <a:t>salvific</a:t>
            </a:r>
            <a:r>
              <a:rPr lang="en-US" sz="2500" dirty="0">
                <a:solidFill>
                  <a:schemeClr val="tx1"/>
                </a:solidFill>
                <a:latin typeface="Arial" pitchFamily="34" charset="0"/>
                <a:cs typeface="Arial" pitchFamily="34" charset="0"/>
              </a:rPr>
              <a:t> mission of Jesus. Priests are persons who receive this sacrament and serve us. Let us understand the greatness and dignity of holy priesthood, respect the priests and thank God for the blessings we receive through them. Let us also pray for vocation to priesthood.</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1990</TotalTime>
  <Words>208</Words>
  <Application>Microsoft Office PowerPoint</Application>
  <PresentationFormat>On-screen Show (4:3)</PresentationFormat>
  <Paragraphs>41</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Trek</vt:lpstr>
      <vt:lpstr>CATECHETICAL TEXTBOOK SERIES OF THE SYRO - MALABAR CHURCH</vt:lpstr>
      <vt:lpstr>Lesson 12   The Holy Orders</vt:lpstr>
      <vt:lpstr>Slide 3</vt:lpstr>
      <vt:lpstr>Slide 4</vt:lpstr>
      <vt:lpstr>Slide 5</vt:lpstr>
      <vt:lpstr>Slide 6</vt:lpstr>
      <vt:lpstr>Slide 7</vt:lpstr>
      <vt:lpstr>Slide 8</vt:lpstr>
      <vt:lpstr>Slide 9</vt:lpstr>
      <vt:lpstr>Let us pray</vt:lpstr>
      <vt:lpstr>Let us read the Word of God with devotion</vt:lpstr>
      <vt:lpstr>My decision</vt:lpstr>
      <vt:lpstr>A Word of God to remember</vt:lpstr>
      <vt:lpstr>Let us do</vt:lpstr>
      <vt:lpstr>Let us find out the answers</vt:lpstr>
      <vt:lpstr>Slide 16</vt:lpstr>
    </vt:vector>
  </TitlesOfParts>
  <Company>Siemens AG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 OUR SAVIOUR</dc:title>
  <dc:creator>in213679</dc:creator>
  <cp:lastModifiedBy>Administrator</cp:lastModifiedBy>
  <cp:revision>730</cp:revision>
  <dcterms:created xsi:type="dcterms:W3CDTF">2014-03-08T17:50:03Z</dcterms:created>
  <dcterms:modified xsi:type="dcterms:W3CDTF">2015-09-14T09:04:32Z</dcterms:modified>
</cp:coreProperties>
</file>